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ill Sans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48EfwXznWFz/p9KXwzjhWwTbE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3"/>
          <p:cNvSpPr txBox="1"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body" idx="1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body" idx="2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4"/>
          <p:cNvSpPr txBox="1">
            <a:spLocks noGrp="1"/>
          </p:cNvSpPr>
          <p:nvPr>
            <p:ph type="body" idx="1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5"/>
          <p:cNvSpPr txBox="1">
            <a:spLocks noGrp="1"/>
          </p:cNvSpPr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5"/>
          <p:cNvSpPr txBox="1">
            <a:spLocks noGrp="1"/>
          </p:cNvSpPr>
          <p:nvPr>
            <p:ph type="body" idx="1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>
            <a:spLocks noGrp="1"/>
          </p:cNvSpPr>
          <p:nvPr>
            <p:ph type="pic" idx="2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3" name="Google Shape;43;p27"/>
          <p:cNvSpPr txBox="1">
            <a:spLocks noGrp="1"/>
          </p:cNvSpPr>
          <p:nvPr>
            <p:ph type="body" idx="1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3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9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1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body" idx="2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9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0"/>
          <p:cNvSpPr txBox="1"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body" idx="2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body" idx="3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4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2" name="Google Shape;32;p2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608984"/>
            <a:ext cx="9332146" cy="52493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"/>
          <p:cNvSpPr txBox="1"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"/>
          <p:cNvSpPr txBox="1"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title"/>
          </p:nvPr>
        </p:nvSpPr>
        <p:spPr>
          <a:xfrm>
            <a:off x="804671" y="978776"/>
            <a:ext cx="6831105" cy="1174991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US" sz="2400"/>
              <a:t>TECHNOLOGY STACK</a:t>
            </a:r>
            <a:endParaRPr sz="2400"/>
          </a:p>
        </p:txBody>
      </p:sp>
      <p:sp>
        <p:nvSpPr>
          <p:cNvPr id="193" name="Google Shape;193;p10"/>
          <p:cNvSpPr txBox="1">
            <a:spLocks noGrp="1"/>
          </p:cNvSpPr>
          <p:nvPr>
            <p:ph type="body" idx="1"/>
          </p:nvPr>
        </p:nvSpPr>
        <p:spPr>
          <a:xfrm>
            <a:off x="410134" y="2640692"/>
            <a:ext cx="7653813" cy="325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JavaScript/React – Frontend library used to build interactive user interfaces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HTML – Markup language, structures web applications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CSS – Styles websites aesthetically </a:t>
            </a:r>
            <a:endParaRPr/>
          </a:p>
        </p:txBody>
      </p:sp>
      <p:pic>
        <p:nvPicPr>
          <p:cNvPr id="194" name="Google Shape;194;p10" descr="Computer script on a screen"/>
          <p:cNvPicPr preferRelativeResize="0"/>
          <p:nvPr/>
        </p:nvPicPr>
        <p:blipFill rotWithShape="1">
          <a:blip r:embed="rId3">
            <a:alphaModFix/>
          </a:blip>
          <a:srcRect l="7448" r="47221" b="-1"/>
          <a:stretch/>
        </p:blipFill>
        <p:spPr>
          <a:xfrm>
            <a:off x="8421757" y="10"/>
            <a:ext cx="3770242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>
            <a:spLocks noGrp="1"/>
          </p:cNvSpPr>
          <p:nvPr>
            <p:ph type="title"/>
          </p:nvPr>
        </p:nvSpPr>
        <p:spPr>
          <a:xfrm>
            <a:off x="6911251" y="744434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GOOGLE CALENDAR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200" name="Google Shape;200;p11"/>
          <p:cNvSpPr txBox="1">
            <a:spLocks noGrp="1"/>
          </p:cNvSpPr>
          <p:nvPr>
            <p:ph type="body" idx="1"/>
          </p:nvPr>
        </p:nvSpPr>
        <p:spPr>
          <a:xfrm>
            <a:off x="6911250" y="2201013"/>
            <a:ext cx="4774243" cy="391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3F3F3F"/>
                </a:solidFill>
              </a:rPr>
              <a:t>Lorem ipsum</a:t>
            </a:r>
            <a:endParaRPr/>
          </a:p>
        </p:txBody>
      </p:sp>
      <p:pic>
        <p:nvPicPr>
          <p:cNvPr id="201" name="Google Shape;201;p11" descr="White calendar with a blue pen on top"/>
          <p:cNvPicPr preferRelativeResize="0"/>
          <p:nvPr/>
        </p:nvPicPr>
        <p:blipFill rotWithShape="1">
          <a:blip r:embed="rId3">
            <a:alphaModFix/>
          </a:blip>
          <a:srcRect l="49975" r="4722" b="-1"/>
          <a:stretch/>
        </p:blipFill>
        <p:spPr>
          <a:xfrm>
            <a:off x="20" y="10"/>
            <a:ext cx="663610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FEATURES</a:t>
            </a:r>
            <a:br>
              <a:rPr lang="en-US"/>
            </a:br>
            <a:r>
              <a:rPr lang="en-US"/>
              <a:t>GOOGLE CALENDAR</a:t>
            </a:r>
            <a:endParaRPr/>
          </a:p>
        </p:txBody>
      </p:sp>
      <p:sp>
        <p:nvSpPr>
          <p:cNvPr id="207" name="Google Shape;207;p12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future events in calendar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recall past events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Events store date time and stravi ID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3" name="Google Shape;213;p13" descr="Person running on a bridg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7918" t="592" r="14379"/>
          <a:stretch/>
        </p:blipFill>
        <p:spPr>
          <a:xfrm>
            <a:off x="5315060" y="0"/>
            <a:ext cx="68769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258660" y="823947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STRAVA 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FEATURES</a:t>
            </a:r>
            <a:br>
              <a:rPr lang="en-US"/>
            </a:br>
            <a:r>
              <a:rPr lang="en-US"/>
              <a:t>STRAVA</a:t>
            </a:r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149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WORK BREAKDOWN STRUCTURE</a:t>
            </a:r>
            <a:endParaRPr/>
          </a:p>
        </p:txBody>
      </p:sp>
      <p:pic>
        <p:nvPicPr>
          <p:cNvPr id="227" name="Google Shape;227;p15" descr="A screenshot of a diagram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0687" y="2618443"/>
            <a:ext cx="12012706" cy="34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"/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149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Google Shape;233;p16"/>
          <p:cNvSpPr txBox="1"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PROJECT TIMELINE</a:t>
            </a:r>
            <a:endParaRPr dirty="0"/>
          </a:p>
        </p:txBody>
      </p:sp>
      <p:sp>
        <p:nvSpPr>
          <p:cNvPr id="234" name="Google Shape;234;p16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0C721-C4B6-71D8-276C-BB51A6754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53" y="2377031"/>
            <a:ext cx="10325878" cy="38564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Google Shape;240;p17"/>
          <p:cNvSpPr txBox="1">
            <a:spLocks noGrp="1"/>
          </p:cNvSpPr>
          <p:nvPr>
            <p:ph type="title"/>
          </p:nvPr>
        </p:nvSpPr>
        <p:spPr>
          <a:xfrm>
            <a:off x="446479" y="2618880"/>
            <a:ext cx="4310791" cy="1110437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DFD LEVEL 0</a:t>
            </a:r>
            <a:endParaRPr/>
          </a:p>
        </p:txBody>
      </p:sp>
      <p:pic>
        <p:nvPicPr>
          <p:cNvPr id="241" name="Google Shape;241;p17" descr="A diagram of a company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49963" y="963138"/>
            <a:ext cx="5408612" cy="493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"/>
          <p:cNvSpPr/>
          <p:nvPr/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8" name="Google Shape;248;p18" descr="A diagram of a compan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58" y="1378940"/>
            <a:ext cx="7929056" cy="38654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40;p17">
            <a:extLst>
              <a:ext uri="{FF2B5EF4-FFF2-40B4-BE49-F238E27FC236}">
                <a16:creationId xmlns:a16="http://schemas.microsoft.com/office/drawing/2014/main" id="{30F2E108-663C-0A85-CDE3-3B8EE0835F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2311" y="2895200"/>
            <a:ext cx="3781331" cy="1067599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DFD LEVEL 1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"/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149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" name="Google Shape;254;p19"/>
          <p:cNvSpPr txBox="1"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PROJECT WIREFRAME</a:t>
            </a:r>
            <a:endParaRPr dirty="0"/>
          </a:p>
        </p:txBody>
      </p:sp>
      <p:pic>
        <p:nvPicPr>
          <p:cNvPr id="255" name="Google Shape;255;p19" descr="A screenshot of a computer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964" t="2293" r="3405" b="2847"/>
          <a:stretch/>
        </p:blipFill>
        <p:spPr>
          <a:xfrm>
            <a:off x="2681908" y="1888825"/>
            <a:ext cx="6828183" cy="48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8" name="Google Shape;118;p2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19" name="Google Shape;119;p2" descr="A blue circle with a white figure runn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87966" y="330974"/>
            <a:ext cx="6933201" cy="619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/>
          <p:nvPr/>
        </p:nvSpPr>
        <p:spPr>
          <a:xfrm>
            <a:off x="1266825" y="1515409"/>
            <a:ext cx="4829175" cy="303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Christopher Shannon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Brian Del Carpio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Melvin Wong 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Ian Wu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Simon Fraser University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CMPT 276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0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0"/>
            <a:ext cx="9332146" cy="52493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0"/>
          <p:cNvSpPr txBox="1"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20"/>
          <p:cNvSpPr txBox="1"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endParaRPr/>
          </a:p>
        </p:txBody>
      </p:sp>
      <p:sp>
        <p:nvSpPr>
          <p:cNvPr id="263" name="Google Shape;263;p20"/>
          <p:cNvSpPr txBox="1"/>
          <p:nvPr/>
        </p:nvSpPr>
        <p:spPr>
          <a:xfrm>
            <a:off x="4108174" y="5604742"/>
            <a:ext cx="39756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3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29" name="Google Shape;129;p3"/>
          <p:cNvSpPr txBox="1">
            <a:spLocks noGrp="1"/>
          </p:cNvSpPr>
          <p:nvPr>
            <p:ph type="body" idx="1"/>
          </p:nvPr>
        </p:nvSpPr>
        <p:spPr>
          <a:xfrm>
            <a:off x="1706062" y="2291262"/>
            <a:ext cx="8779512" cy="2879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Objective: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Deliver an application to streamline the process of tracking workout schedules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Bridge between Strava and Google Calendar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Technologies and Process: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JavaScript/React, HTML, CSS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Agile Kanban SDLC</a:t>
            </a:r>
            <a:endParaRPr dirty="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>
            <a:alpha val="0"/>
          </a:schemeClr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537563" y="2099144"/>
            <a:ext cx="3610691" cy="2673194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endParaRPr sz="2400">
              <a:solidFill>
                <a:srgbClr val="FEFEFE"/>
              </a:solidFill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4654296" y="0"/>
            <a:ext cx="7537704" cy="68580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7" name="Google Shape;137;p4" descr="A chalkboard with a to do lis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5440" t="252" r="4654" b="-251"/>
          <a:stretch/>
        </p:blipFill>
        <p:spPr>
          <a:xfrm>
            <a:off x="537563" y="2099144"/>
            <a:ext cx="3610691" cy="26731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/>
        </p:nvSpPr>
        <p:spPr>
          <a:xfrm>
            <a:off x="5408485" y="1049572"/>
            <a:ext cx="6029325" cy="458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spcBef>
                <a:spcPts val="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Benefits:</a:t>
            </a:r>
          </a:p>
          <a:p>
            <a:pPr marL="0" indent="0">
              <a:spcBef>
                <a:spcPts val="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Simplicity of use 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 Flexibility 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Adaptability to unforeseen issues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	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Concerns: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The project could get very complex 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“Never-ending list”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Board Columns: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To-Do: list of tasks that need to be actioned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In Progress: list of tasks currently being worked on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Review: completed tasks waiting to be inspected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Completed: tasks that passed inspection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537563" y="673941"/>
            <a:ext cx="3610691" cy="751263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KANBAN</a:t>
            </a:r>
            <a:endParaRPr sz="2800" cap="none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6" name="Google Shape;146;p5"/>
          <p:cNvSpPr txBox="1"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ill Sans"/>
              <a:buNone/>
            </a:pPr>
            <a:r>
              <a:rPr lang="en-US" sz="3200"/>
              <a:t>USER STORIES</a:t>
            </a:r>
            <a:endParaRPr/>
          </a:p>
        </p:txBody>
      </p:sp>
      <p:pic>
        <p:nvPicPr>
          <p:cNvPr id="147" name="Google Shape;147;p5" descr="Us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5346" y="640078"/>
            <a:ext cx="3301307" cy="3301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6"/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r>
              <a:rPr lang="en-US" sz="3000">
                <a:solidFill>
                  <a:srgbClr val="FFFFFF"/>
                </a:solidFill>
              </a:rPr>
              <a:t>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Google Shape;156;p6"/>
          <p:cNvSpPr txBox="1">
            <a:spLocks noGrp="1"/>
          </p:cNvSpPr>
          <p:nvPr>
            <p:ph type="body" idx="1"/>
          </p:nvPr>
        </p:nvSpPr>
        <p:spPr>
          <a:xfrm>
            <a:off x="6259551" y="1444752"/>
            <a:ext cx="4652840" cy="396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</a:rPr>
              <a:t>Cindy</a:t>
            </a:r>
            <a:endParaRPr b="1">
              <a:solidFill>
                <a:srgbClr val="404040"/>
              </a:solidFill>
            </a:endParaRPr>
          </a:p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plans busy schedule in google calendar</a:t>
            </a:r>
            <a:endParaRPr>
              <a:solidFill>
                <a:srgbClr val="404040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wants to schedule and record runs</a:t>
            </a:r>
            <a:endParaRPr>
              <a:solidFill>
                <a:srgbClr val="404040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uses extrasize to achieve both goals in one application</a:t>
            </a:r>
            <a:endParaRPr>
              <a:solidFill>
                <a:srgbClr val="404040"/>
              </a:solidFill>
            </a:endParaRPr>
          </a:p>
        </p:txBody>
      </p:sp>
      <p:pic>
        <p:nvPicPr>
          <p:cNvPr id="157" name="Google Shape;15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025" y="2240713"/>
            <a:ext cx="2357675" cy="23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Google Shape;164;p7"/>
          <p:cNvSpPr txBox="1">
            <a:spLocks noGrp="1"/>
          </p:cNvSpPr>
          <p:nvPr>
            <p:ph type="body" idx="1"/>
          </p:nvPr>
        </p:nvSpPr>
        <p:spPr>
          <a:xfrm>
            <a:off x="1316984" y="1283546"/>
            <a:ext cx="5715917" cy="391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</a:rPr>
              <a:t>Cornelius</a:t>
            </a:r>
            <a:endParaRPr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a lazy runner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when he decides to run he wants to record it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wants to post results to strava to show friends</a:t>
            </a:r>
            <a:endParaRPr b="1">
              <a:solidFill>
                <a:srgbClr val="404040"/>
              </a:solidFill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" name="Google Shape;166;p7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67" name="Google Shape;16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962" y="2281625"/>
            <a:ext cx="2613450" cy="229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/>
          <p:nvPr/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Google Shape;173;p8"/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p8"/>
          <p:cNvSpPr txBox="1">
            <a:spLocks noGrp="1"/>
          </p:cNvSpPr>
          <p:nvPr>
            <p:ph type="body" idx="1"/>
          </p:nvPr>
        </p:nvSpPr>
        <p:spPr>
          <a:xfrm>
            <a:off x="6259551" y="1444752"/>
            <a:ext cx="4652840" cy="396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</a:rPr>
              <a:t>Clifford</a:t>
            </a:r>
            <a:endParaRPr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runs weekly on saturdays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wants to to schedule and record workouts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strava data to be private</a:t>
            </a:r>
            <a:endParaRPr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</p:txBody>
      </p:sp>
      <p:pic>
        <p:nvPicPr>
          <p:cNvPr id="177" name="Google Shape;17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150" y="2362849"/>
            <a:ext cx="2771424" cy="21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4" name="Google Shape;184;p9"/>
          <p:cNvSpPr txBox="1">
            <a:spLocks noGrp="1"/>
          </p:cNvSpPr>
          <p:nvPr>
            <p:ph type="body" idx="1"/>
          </p:nvPr>
        </p:nvSpPr>
        <p:spPr>
          <a:xfrm>
            <a:off x="1316984" y="1283546"/>
            <a:ext cx="5715917" cy="391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</a:rPr>
              <a:t>Constantine</a:t>
            </a:r>
            <a:endParaRPr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semi-competitive racewalker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coach wants him to record his walks on strava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does not understand complicated strava interface</a:t>
            </a:r>
            <a:endParaRPr b="1">
              <a:solidFill>
                <a:srgbClr val="404040"/>
              </a:solidFill>
            </a:endParaRPr>
          </a:p>
          <a:p>
            <a:pPr marL="22860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404040"/>
              </a:solidFill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6" name="Google Shape;186;p9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rgbClr val="9BAFB5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87" name="Google Shape;18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988" y="2300275"/>
            <a:ext cx="261937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295</Words>
  <Application>Microsoft Office PowerPoint</Application>
  <PresentationFormat>Widescreen</PresentationFormat>
  <Paragraphs>80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Gill Sans</vt:lpstr>
      <vt:lpstr>Parcel</vt:lpstr>
      <vt:lpstr>Parcel</vt:lpstr>
      <vt:lpstr>PowerPoint Presentation</vt:lpstr>
      <vt:lpstr>PowerPoint Presentation</vt:lpstr>
      <vt:lpstr>PROJECT OVERVIEW</vt:lpstr>
      <vt:lpstr>PowerPoint Presentation</vt:lpstr>
      <vt:lpstr>USER STORIES</vt:lpstr>
      <vt:lpstr> </vt:lpstr>
      <vt:lpstr>PowerPoint Presentation</vt:lpstr>
      <vt:lpstr>PowerPoint Presentation</vt:lpstr>
      <vt:lpstr>PowerPoint Presentation</vt:lpstr>
      <vt:lpstr>TECHNOLOGY STACK</vt:lpstr>
      <vt:lpstr>GOOGLE CALENDAR API</vt:lpstr>
      <vt:lpstr>PROJECT FEATURES GOOGLE CALENDAR</vt:lpstr>
      <vt:lpstr>STRAVA  API</vt:lpstr>
      <vt:lpstr>PROJECT FEATURES STRAVA</vt:lpstr>
      <vt:lpstr>WORK BREAKDOWN STRUCTURE</vt:lpstr>
      <vt:lpstr>PROJECT TIMELINE</vt:lpstr>
      <vt:lpstr>DFD LEVEL 0</vt:lpstr>
      <vt:lpstr>DFD LEVEL 1</vt:lpstr>
      <vt:lpstr>PROJECT WIREFRAME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Del Carpio</dc:creator>
  <cp:lastModifiedBy>Brian Del Carpio</cp:lastModifiedBy>
  <cp:revision>5</cp:revision>
  <dcterms:created xsi:type="dcterms:W3CDTF">2023-11-05T20:45:40Z</dcterms:created>
  <dcterms:modified xsi:type="dcterms:W3CDTF">2023-11-07T21:42:54Z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